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5" r:id="rId3"/>
    <p:sldId id="262" r:id="rId4"/>
    <p:sldId id="257" r:id="rId5"/>
    <p:sldId id="261" r:id="rId6"/>
    <p:sldId id="267" r:id="rId7"/>
    <p:sldId id="283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  <p:sldId id="258" r:id="rId23"/>
    <p:sldId id="259" r:id="rId24"/>
    <p:sldId id="260" r:id="rId25"/>
    <p:sldId id="26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FAC"/>
    <a:srgbClr val="B1C800"/>
    <a:srgbClr val="009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C4BE0-094A-46AC-93A8-79198A26FE0C}" v="1" dt="2024-02-23T18:21:18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756"/>
  </p:normalViewPr>
  <p:slideViewPr>
    <p:cSldViewPr snapToGrid="0" showGuides="1">
      <p:cViewPr varScale="1">
        <p:scale>
          <a:sx n="78" d="100"/>
          <a:sy n="78" d="100"/>
        </p:scale>
        <p:origin x="1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Salguero Aragon" userId="cb9d01b6-243a-4321-9437-b4f4de0cf5a8" providerId="ADAL" clId="{4EFC4BE0-094A-46AC-93A8-79198A26FE0C}"/>
    <pc:docChg chg="addSld delSld modSld">
      <pc:chgData name="Raphael Salguero Aragon" userId="cb9d01b6-243a-4321-9437-b4f4de0cf5a8" providerId="ADAL" clId="{4EFC4BE0-094A-46AC-93A8-79198A26FE0C}" dt="2024-02-23T18:21:40.686" v="11" actId="47"/>
      <pc:docMkLst>
        <pc:docMk/>
      </pc:docMkLst>
      <pc:sldChg chg="modSp mod">
        <pc:chgData name="Raphael Salguero Aragon" userId="cb9d01b6-243a-4321-9437-b4f4de0cf5a8" providerId="ADAL" clId="{4EFC4BE0-094A-46AC-93A8-79198A26FE0C}" dt="2024-02-23T18:21:05.698" v="0" actId="20577"/>
        <pc:sldMkLst>
          <pc:docMk/>
          <pc:sldMk cId="976069694" sldId="257"/>
        </pc:sldMkLst>
        <pc:spChg chg="mod">
          <ac:chgData name="Raphael Salguero Aragon" userId="cb9d01b6-243a-4321-9437-b4f4de0cf5a8" providerId="ADAL" clId="{4EFC4BE0-094A-46AC-93A8-79198A26FE0C}" dt="2024-02-23T18:21:05.698" v="0" actId="20577"/>
          <ac:spMkLst>
            <pc:docMk/>
            <pc:sldMk cId="976069694" sldId="257"/>
            <ac:spMk id="3" creationId="{E1FBE1B7-09AE-45F0-AFC1-8A2D412BDD25}"/>
          </ac:spMkLst>
        </pc:spChg>
      </pc:sldChg>
      <pc:sldChg chg="del">
        <pc:chgData name="Raphael Salguero Aragon" userId="cb9d01b6-243a-4321-9437-b4f4de0cf5a8" providerId="ADAL" clId="{4EFC4BE0-094A-46AC-93A8-79198A26FE0C}" dt="2024-02-23T18:21:40.686" v="11" actId="47"/>
        <pc:sldMkLst>
          <pc:docMk/>
          <pc:sldMk cId="1596434803" sldId="266"/>
        </pc:sldMkLst>
      </pc:sldChg>
      <pc:sldChg chg="modSp mod">
        <pc:chgData name="Raphael Salguero Aragon" userId="cb9d01b6-243a-4321-9437-b4f4de0cf5a8" providerId="ADAL" clId="{4EFC4BE0-094A-46AC-93A8-79198A26FE0C}" dt="2024-02-23T18:21:25.640" v="10" actId="20577"/>
        <pc:sldMkLst>
          <pc:docMk/>
          <pc:sldMk cId="847773515" sldId="267"/>
        </pc:sldMkLst>
        <pc:spChg chg="mod">
          <ac:chgData name="Raphael Salguero Aragon" userId="cb9d01b6-243a-4321-9437-b4f4de0cf5a8" providerId="ADAL" clId="{4EFC4BE0-094A-46AC-93A8-79198A26FE0C}" dt="2024-02-23T18:21:25.640" v="10" actId="20577"/>
          <ac:spMkLst>
            <pc:docMk/>
            <pc:sldMk cId="847773515" sldId="267"/>
            <ac:spMk id="2" creationId="{F8D5A817-5477-4A64-9154-5C06F02A1370}"/>
          </ac:spMkLst>
        </pc:spChg>
      </pc:sldChg>
      <pc:sldChg chg="add">
        <pc:chgData name="Raphael Salguero Aragon" userId="cb9d01b6-243a-4321-9437-b4f4de0cf5a8" providerId="ADAL" clId="{4EFC4BE0-094A-46AC-93A8-79198A26FE0C}" dt="2024-02-23T18:21:17.998" v="1"/>
        <pc:sldMkLst>
          <pc:docMk/>
          <pc:sldMk cId="1767074422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71E4-CE53-4200-945A-896C9A48589C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B1E19-83C0-45B9-B9B7-FCAC05543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46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1E19-83C0-45B9-B9B7-FCAC0554395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1E19-83C0-45B9-B9B7-FCAC0554395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99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1E19-83C0-45B9-B9B7-FCAC0554395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37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1E19-83C0-45B9-B9B7-FCAC0554395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21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1E19-83C0-45B9-B9B7-FCAC0554395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34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D9E5-9530-434F-ED09-A8D884E33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23AE85-E876-48FA-C432-5DAC7F28B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C8ACEE-8230-D331-D3AA-C2D52EF0B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CD2FCD-46B0-6F48-80AC-9C8F450FE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1E19-83C0-45B9-B9B7-FCAC0554395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24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1E19-83C0-45B9-B9B7-FCAC0554395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77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CF865-D3D3-4E72-9E14-AC6C4756F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95D616-CE3D-4EF4-8658-DE05F6BFE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F109C9-7236-4E3C-8A7C-AB104D91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1B067C-4CB0-4C7C-96D9-C0E4BB89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BFB09A-F2D7-4740-B702-B92594C2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D03B3-513A-4AB1-B35E-E1C0E0A9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2800" b="1" u="sng">
                <a:solidFill>
                  <a:srgbClr val="009374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2B477E-4848-47E4-90A6-2A2BF281E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0"/>
              </a:spcBef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  <a:defRPr sz="2200"/>
            </a:lvl1pPr>
            <a:lvl2pPr marL="685800" indent="-228600">
              <a:spcBef>
                <a:spcPts val="0"/>
              </a:spcBef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spcBef>
                <a:spcPts val="0"/>
              </a:spcBef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spcBef>
                <a:spcPts val="0"/>
              </a:spcBef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710E6-9E08-4B00-B1AC-5DC43AA4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8836" y="6356349"/>
            <a:ext cx="1023551" cy="365125"/>
          </a:xfrm>
        </p:spPr>
        <p:txBody>
          <a:bodyPr/>
          <a:lstStyle>
            <a:lvl1pPr algn="r">
              <a:defRPr sz="1000">
                <a:solidFill>
                  <a:srgbClr val="009374"/>
                </a:solidFill>
              </a:defRPr>
            </a:lvl1pPr>
          </a:lstStyle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5E8396-D88F-4544-9BF4-92B1770F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212"/>
            <a:ext cx="4114800" cy="365125"/>
          </a:xfrm>
        </p:spPr>
        <p:txBody>
          <a:bodyPr/>
          <a:lstStyle>
            <a:lvl1pPr algn="l">
              <a:defRPr sz="1000">
                <a:solidFill>
                  <a:srgbClr val="009374"/>
                </a:solidFill>
              </a:defRPr>
            </a:lvl1pPr>
          </a:lstStyle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2CADE-8AF4-482C-A29A-FF74953C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8795" y="6389212"/>
            <a:ext cx="1221259" cy="365125"/>
          </a:xfrm>
        </p:spPr>
        <p:txBody>
          <a:bodyPr/>
          <a:lstStyle>
            <a:lvl1pPr algn="ctr">
              <a:defRPr sz="1000">
                <a:solidFill>
                  <a:srgbClr val="009374"/>
                </a:solidFill>
              </a:defRPr>
            </a:lvl1pPr>
          </a:lstStyle>
          <a:p>
            <a:fld id="{B9BF2094-22A8-4BDB-85F3-C7D0946CB58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F9BEE2F-F5E7-42F8-A57E-0319D193EE1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08068"/>
            <a:ext cx="10544564" cy="0"/>
          </a:xfrm>
          <a:prstGeom prst="line">
            <a:avLst/>
          </a:prstGeom>
          <a:ln>
            <a:solidFill>
              <a:srgbClr val="009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84AE6C2D-8B6E-798C-69F4-0D83199C7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439" y="80704"/>
            <a:ext cx="1060505" cy="508026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93D4610-F4D8-E860-5A63-DA2CBC6D5853}"/>
              </a:ext>
            </a:extLst>
          </p:cNvPr>
          <p:cNvCxnSpPr>
            <a:cxnSpLocks/>
          </p:cNvCxnSpPr>
          <p:nvPr userDrawn="1"/>
        </p:nvCxnSpPr>
        <p:spPr>
          <a:xfrm>
            <a:off x="2174789" y="603383"/>
            <a:ext cx="9199737" cy="0"/>
          </a:xfrm>
          <a:prstGeom prst="line">
            <a:avLst/>
          </a:prstGeom>
          <a:ln>
            <a:solidFill>
              <a:srgbClr val="009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6D3F0D58-4982-C1AE-9472-E468D5B331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23" y="382209"/>
            <a:ext cx="1716405" cy="1974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3A35EB6-34CE-6A3E-1327-09EEA14E36AE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1" y="489034"/>
            <a:ext cx="2234921" cy="1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5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2F89F8D-6B8B-4412-86F0-D1F4DDCE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CA14C4-1B24-49A2-B5A2-5CB3EFF0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001D31-3322-4F74-AB87-70E3B4C3A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23.02.2024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A21123-58B7-49F1-B827-37CD0B988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8505C-ACAC-4331-A566-04864F2C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2094-22A8-4BDB-85F3-C7D0946CB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dzd@alhausen.inf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5A817-5477-4A64-9154-5C06F02A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11126787" cy="2452687"/>
          </a:xfrm>
        </p:spPr>
        <p:txBody>
          <a:bodyPr anchor="ctr">
            <a:normAutofit/>
          </a:bodyPr>
          <a:lstStyle/>
          <a:p>
            <a:pPr algn="ctr"/>
            <a:r>
              <a:rPr lang="de-DE" sz="3600" dirty="0"/>
              <a:t>Vorstellung Dorf-Homepage &amp; </a:t>
            </a:r>
            <a:r>
              <a:rPr lang="de-DE" sz="3600" dirty="0" err="1"/>
              <a:t>DorfFunk</a:t>
            </a:r>
            <a:r>
              <a:rPr lang="de-DE" sz="3600" dirty="0"/>
              <a:t>-App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DE74D0-DAC5-2401-EC5E-813E58217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6" b="287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0F508B-4C93-434A-A2B7-E32911B0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013" y="6356350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23.02.2024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81407-A589-4C78-9A73-09087E8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20C379-134B-4EA8-B967-5C3D8A87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9BF2094-22A8-4BDB-85F3-C7D0946CB58E}" type="slidenum"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1</a:t>
            </a:fld>
            <a:endParaRPr lang="de-DE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E9C1CB5C-15F0-1672-C7F5-12ABC54AD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87" y="872793"/>
            <a:ext cx="2224506" cy="480974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fik 9" descr="Ein Bild, das Text, Screenshot, Software, Multimedia enthält.&#10;&#10;Automatisch generierte Beschreibung">
            <a:extLst>
              <a:ext uri="{FF2B5EF4-FFF2-40B4-BE49-F238E27FC236}">
                <a16:creationId xmlns:a16="http://schemas.microsoft.com/office/drawing/2014/main" id="{DB4B1702-7E1F-F003-3488-9325C3309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52" y="872793"/>
            <a:ext cx="2224506" cy="480974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fik 11" descr="Ein Bild, das Text, Screenshot, Software, Multimedia enthält.&#10;&#10;Automatisch generierte Beschreibung">
            <a:extLst>
              <a:ext uri="{FF2B5EF4-FFF2-40B4-BE49-F238E27FC236}">
                <a16:creationId xmlns:a16="http://schemas.microsoft.com/office/drawing/2014/main" id="{82B45F3B-2C1E-2606-3B2C-E01AC855C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06" y="872793"/>
            <a:ext cx="2224506" cy="480974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D3E8FB-F085-A791-407A-A7B8CD97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200">
                <a:solidFill>
                  <a:schemeClr val="tx1">
                    <a:tint val="75000"/>
                  </a:schemeClr>
                </a:solidFill>
              </a:rPr>
              <a:t>23.02.2024</a:t>
            </a: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403B19-5576-97DF-4DA9-44B70DD8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3049C-E3EF-DC5A-037C-5E13BBED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9BF2094-22A8-4BDB-85F3-C7D0946CB58E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fik 2" descr="Ein Bild, das Text, Screenshot, Webseite, Design enthält.&#10;&#10;Automatisch generierte Beschreibung">
            <a:extLst>
              <a:ext uri="{FF2B5EF4-FFF2-40B4-BE49-F238E27FC236}">
                <a16:creationId xmlns:a16="http://schemas.microsoft.com/office/drawing/2014/main" id="{1A308D0A-31FA-F732-DFAE-075541954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87" y="872793"/>
            <a:ext cx="2224506" cy="48097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fik 8" descr="Ein Bild, das Text, Screenshot, Diagramm, Software enthält.&#10;&#10;Automatisch generierte Beschreibung">
            <a:extLst>
              <a:ext uri="{FF2B5EF4-FFF2-40B4-BE49-F238E27FC236}">
                <a16:creationId xmlns:a16="http://schemas.microsoft.com/office/drawing/2014/main" id="{CAAFA933-FFC2-10FE-F9A3-030242DF6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52" y="872793"/>
            <a:ext cx="2224506" cy="480974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Grafik 12" descr="Ein Bild, das Text, Screenshot, Webseite, Website enthält.&#10;&#10;Automatisch generierte Beschreibung">
            <a:extLst>
              <a:ext uri="{FF2B5EF4-FFF2-40B4-BE49-F238E27FC236}">
                <a16:creationId xmlns:a16="http://schemas.microsoft.com/office/drawing/2014/main" id="{1BB5F5BD-0CD8-6664-D9E1-E28A2EDF8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06" y="872793"/>
            <a:ext cx="2224506" cy="480974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D3E8FB-F085-A791-407A-A7B8CD97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200">
                <a:solidFill>
                  <a:schemeClr val="tx1">
                    <a:tint val="75000"/>
                  </a:schemeClr>
                </a:solidFill>
              </a:rPr>
              <a:t>23.02.2024</a:t>
            </a: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403B19-5576-97DF-4DA9-44B70DD8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3049C-E3EF-DC5A-037C-5E13BBED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9BF2094-22A8-4BDB-85F3-C7D0946CB58E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11B7F-7B86-4B61-8B11-1E424D4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Themenbereiche</a:t>
            </a:r>
          </a:p>
        </p:txBody>
      </p:sp>
      <p:pic>
        <p:nvPicPr>
          <p:cNvPr id="10" name="Inhaltsplatzhalter 9" descr="Ein Bild, das Text, Screenshot, Webseite, Website enthält.&#10;&#10;Automatisch generierte Beschreibung">
            <a:extLst>
              <a:ext uri="{FF2B5EF4-FFF2-40B4-BE49-F238E27FC236}">
                <a16:creationId xmlns:a16="http://schemas.microsoft.com/office/drawing/2014/main" id="{46AFC057-FB65-473B-0092-623579BAC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7" y="1690688"/>
            <a:ext cx="2013472" cy="435133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A8053-FC2C-847C-B444-FF11EA1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CC7D7-0822-0C40-D4B8-E1F8888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199D9-2D47-DC78-2479-EA236DF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8E50D-20BD-AC4E-7FA4-89A78ACCAC13}"/>
              </a:ext>
            </a:extLst>
          </p:cNvPr>
          <p:cNvSpPr txBox="1"/>
          <p:nvPr/>
        </p:nvSpPr>
        <p:spPr>
          <a:xfrm>
            <a:off x="4953000" y="1368446"/>
            <a:ext cx="6096000" cy="382547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Neu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Plausch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Aktuelles / News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Biete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Suche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Events / Veranstaltungen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Gruppen</a:t>
            </a:r>
          </a:p>
        </p:txBody>
      </p:sp>
    </p:spTree>
    <p:extLst>
      <p:ext uri="{BB962C8B-B14F-4D97-AF65-F5344CB8AC3E}">
        <p14:creationId xmlns:p14="http://schemas.microsoft.com/office/powerpoint/2010/main" val="35089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11B7F-7B86-4B61-8B11-1E424D4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Themenbereiche</a:t>
            </a:r>
          </a:p>
        </p:txBody>
      </p:sp>
      <p:pic>
        <p:nvPicPr>
          <p:cNvPr id="10" name="Inhaltsplatzhalter 9" descr="Ein Bild, das Text, Screenshot, Webseite, Website enthält.&#10;&#10;Automatisch generierte Beschreibung">
            <a:extLst>
              <a:ext uri="{FF2B5EF4-FFF2-40B4-BE49-F238E27FC236}">
                <a16:creationId xmlns:a16="http://schemas.microsoft.com/office/drawing/2014/main" id="{46AFC057-FB65-473B-0092-623579BAC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7" y="1690688"/>
            <a:ext cx="2013472" cy="435133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A8053-FC2C-847C-B444-FF11EA1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CC7D7-0822-0C40-D4B8-E1F8888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199D9-2D47-DC78-2479-EA236DF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8E50D-20BD-AC4E-7FA4-89A78ACCAC13}"/>
              </a:ext>
            </a:extLst>
          </p:cNvPr>
          <p:cNvSpPr txBox="1"/>
          <p:nvPr/>
        </p:nvSpPr>
        <p:spPr>
          <a:xfrm>
            <a:off x="4953000" y="1368446"/>
            <a:ext cx="6096000" cy="382547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Neu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Plausch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Aktuelles / News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Biete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Suche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Events / Veranstaltungen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Gruppen</a:t>
            </a:r>
          </a:p>
        </p:txBody>
      </p:sp>
      <p:cxnSp>
        <p:nvCxnSpPr>
          <p:cNvPr id="8" name="Gekrümmte Verbindung 7">
            <a:extLst>
              <a:ext uri="{FF2B5EF4-FFF2-40B4-BE49-F238E27FC236}">
                <a16:creationId xmlns:a16="http://schemas.microsoft.com/office/drawing/2014/main" id="{734BB86E-43EB-9DED-101E-0E939C2FFC4A}"/>
              </a:ext>
            </a:extLst>
          </p:cNvPr>
          <p:cNvCxnSpPr/>
          <p:nvPr/>
        </p:nvCxnSpPr>
        <p:spPr>
          <a:xfrm>
            <a:off x="2562578" y="5396089"/>
            <a:ext cx="2878666" cy="553155"/>
          </a:xfrm>
          <a:prstGeom prst="curvedConnector3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3AC6418-5BB0-D89A-B1D7-26FBEF0B4CF3}"/>
              </a:ext>
            </a:extLst>
          </p:cNvPr>
          <p:cNvSpPr txBox="1"/>
          <p:nvPr/>
        </p:nvSpPr>
        <p:spPr>
          <a:xfrm>
            <a:off x="5655733" y="5764578"/>
            <a:ext cx="14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Neuer Beitrag</a:t>
            </a:r>
          </a:p>
        </p:txBody>
      </p:sp>
    </p:spTree>
    <p:extLst>
      <p:ext uri="{BB962C8B-B14F-4D97-AF65-F5344CB8AC3E}">
        <p14:creationId xmlns:p14="http://schemas.microsoft.com/office/powerpoint/2010/main" val="337409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11B7F-7B86-4B61-8B11-1E424D4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 Beitrag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A8053-FC2C-847C-B444-FF11EA1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CC7D7-0822-0C40-D4B8-E1F8888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199D9-2D47-DC78-2479-EA236DF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8E50D-20BD-AC4E-7FA4-89A78ACCAC13}"/>
              </a:ext>
            </a:extLst>
          </p:cNvPr>
          <p:cNvSpPr txBox="1"/>
          <p:nvPr/>
        </p:nvSpPr>
        <p:spPr>
          <a:xfrm>
            <a:off x="3894666" y="1894476"/>
            <a:ext cx="4637711" cy="218656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Beiträge von allgemeinem Interesse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Keine Werbung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Verschiedene Beitragsarten möglich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endParaRPr lang="de-DE" sz="2200" dirty="0"/>
          </a:p>
        </p:txBody>
      </p:sp>
      <p:pic>
        <p:nvPicPr>
          <p:cNvPr id="12" name="Inhaltsplatzhalter 11" descr="Ein Bild, das Text, Screenshot, Software, Betriebssystem enthält.&#10;&#10;Automatisch generierte Beschreibung">
            <a:extLst>
              <a:ext uri="{FF2B5EF4-FFF2-40B4-BE49-F238E27FC236}">
                <a16:creationId xmlns:a16="http://schemas.microsoft.com/office/drawing/2014/main" id="{C3C1175C-62F5-BBA5-1DF1-745BA0D5D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53" y="1690688"/>
            <a:ext cx="2013472" cy="4351338"/>
          </a:xfrm>
        </p:spPr>
      </p:pic>
      <p:pic>
        <p:nvPicPr>
          <p:cNvPr id="15" name="Grafik 14" descr="Ein Bild, das Text, Elektronik, Screenshot, Elektronisches Gerät enthält.&#10;&#10;Automatisch generierte Beschreibung">
            <a:extLst>
              <a:ext uri="{FF2B5EF4-FFF2-40B4-BE49-F238E27FC236}">
                <a16:creationId xmlns:a16="http://schemas.microsoft.com/office/drawing/2014/main" id="{928003CE-A321-C0B8-DA60-92C088AF2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95" y="1742221"/>
            <a:ext cx="1989627" cy="42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11B7F-7B86-4B61-8B11-1E424D4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Beiträge reagieren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A8053-FC2C-847C-B444-FF11EA1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CC7D7-0822-0C40-D4B8-E1F8888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199D9-2D47-DC78-2479-EA236DF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8E50D-20BD-AC4E-7FA4-89A78ACCAC13}"/>
              </a:ext>
            </a:extLst>
          </p:cNvPr>
          <p:cNvSpPr txBox="1"/>
          <p:nvPr/>
        </p:nvSpPr>
        <p:spPr>
          <a:xfrm>
            <a:off x="3894666" y="1894476"/>
            <a:ext cx="5813778" cy="43717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Öffentlich sichtbare Kommentare (Standard)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Privater Kommentar möglich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Blockieren möglich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Beiträge können gemeldet werden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Beiträge können entfernt werden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Benutzer können gesperrt werden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endParaRPr lang="de-DE" sz="2200" dirty="0"/>
          </a:p>
        </p:txBody>
      </p:sp>
      <p:pic>
        <p:nvPicPr>
          <p:cNvPr id="9" name="Inhaltsplatzhalter 8" descr="Ein Bild, das Text, Screenshot, Webseite, Website enthält.&#10;&#10;Automatisch generierte Beschreibung">
            <a:extLst>
              <a:ext uri="{FF2B5EF4-FFF2-40B4-BE49-F238E27FC236}">
                <a16:creationId xmlns:a16="http://schemas.microsoft.com/office/drawing/2014/main" id="{6A360927-B005-2F0F-A6BB-401E23AA4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30" y="1864281"/>
            <a:ext cx="2013472" cy="4351338"/>
          </a:xfrm>
        </p:spPr>
      </p:pic>
    </p:spTree>
    <p:extLst>
      <p:ext uri="{BB962C8B-B14F-4D97-AF65-F5344CB8AC3E}">
        <p14:creationId xmlns:p14="http://schemas.microsoft.com/office/powerpoint/2010/main" val="138695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11B7F-7B86-4B61-8B11-1E424D4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A8053-FC2C-847C-B444-FF11EA1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CC7D7-0822-0C40-D4B8-E1F8888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199D9-2D47-DC78-2479-EA236DF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8E50D-20BD-AC4E-7FA4-89A78ACCAC13}"/>
              </a:ext>
            </a:extLst>
          </p:cNvPr>
          <p:cNvSpPr txBox="1"/>
          <p:nvPr/>
        </p:nvSpPr>
        <p:spPr>
          <a:xfrm>
            <a:off x="3973688" y="1368446"/>
            <a:ext cx="5813778" cy="49180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Gruppentypen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Offene Gruppen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Geschlossene Gruppen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Regional unterschiedliche Sichtbarkeit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Nur Heimatgemeinde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+ Nachbargemeinden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Kreis Höxter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Deutschland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endParaRPr lang="de-DE" sz="2200" dirty="0"/>
          </a:p>
        </p:txBody>
      </p:sp>
      <p:pic>
        <p:nvPicPr>
          <p:cNvPr id="10" name="Inhaltsplatzhalter 9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C11D5D99-E450-FD7C-95AF-961F80311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5" y="1690688"/>
            <a:ext cx="2013472" cy="4351338"/>
          </a:xfrm>
        </p:spPr>
      </p:pic>
    </p:spTree>
    <p:extLst>
      <p:ext uri="{BB962C8B-B14F-4D97-AF65-F5344CB8AC3E}">
        <p14:creationId xmlns:p14="http://schemas.microsoft.com/office/powerpoint/2010/main" val="257695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11B7F-7B86-4B61-8B11-1E424D4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 beitreten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A8053-FC2C-847C-B444-FF11EA1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CC7D7-0822-0C40-D4B8-E1F8888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199D9-2D47-DC78-2479-EA236DF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8E50D-20BD-AC4E-7FA4-89A78ACCAC13}"/>
              </a:ext>
            </a:extLst>
          </p:cNvPr>
          <p:cNvSpPr txBox="1"/>
          <p:nvPr/>
        </p:nvSpPr>
        <p:spPr>
          <a:xfrm>
            <a:off x="3973687" y="1368446"/>
            <a:ext cx="7032979" cy="382547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Offene Gruppen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Button „Gruppe beitreten“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Geschlossene Gruppen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Anfrage an Verwalter</a:t>
            </a:r>
          </a:p>
          <a:p>
            <a:pPr marL="514350" lvl="1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Verwalter lehnt ab / nimmt an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endParaRPr lang="de-DE" sz="2200" dirty="0"/>
          </a:p>
        </p:txBody>
      </p:sp>
      <p:pic>
        <p:nvPicPr>
          <p:cNvPr id="15" name="Inhaltsplatzhalter 14" descr="Ein Bild, das Text, Software, Webseite, Website enthält.&#10;&#10;Automatisch generierte Beschreibung">
            <a:extLst>
              <a:ext uri="{FF2B5EF4-FFF2-40B4-BE49-F238E27FC236}">
                <a16:creationId xmlns:a16="http://schemas.microsoft.com/office/drawing/2014/main" id="{199F3209-52E7-1D24-1265-6E312099F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9" y="1690688"/>
            <a:ext cx="2013472" cy="4351338"/>
          </a:xfrm>
        </p:spPr>
      </p:pic>
    </p:spTree>
    <p:extLst>
      <p:ext uri="{BB962C8B-B14F-4D97-AF65-F5344CB8AC3E}">
        <p14:creationId xmlns:p14="http://schemas.microsoft.com/office/powerpoint/2010/main" val="85645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11B7F-7B86-4B61-8B11-1E424D4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dem Laufenden bleiben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A8053-FC2C-847C-B444-FF11EA1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CC7D7-0822-0C40-D4B8-E1F8888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199D9-2D47-DC78-2479-EA236DF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8E50D-20BD-AC4E-7FA4-89A78ACCAC13}"/>
              </a:ext>
            </a:extLst>
          </p:cNvPr>
          <p:cNvSpPr txBox="1"/>
          <p:nvPr/>
        </p:nvSpPr>
        <p:spPr>
          <a:xfrm>
            <a:off x="3973687" y="1605513"/>
            <a:ext cx="7408700" cy="26943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Benachrichtigungen können gezielt ein und ausgeschaltet werden</a:t>
            </a:r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Einschränkung je nach Themenbereich möglich</a:t>
            </a:r>
          </a:p>
          <a:p>
            <a:pPr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</a:pPr>
            <a:endParaRPr lang="de-DE" sz="2200" dirty="0"/>
          </a:p>
          <a:p>
            <a:pPr marL="57150" indent="-228600">
              <a:lnSpc>
                <a:spcPct val="150000"/>
              </a:lnSpc>
              <a:spcAft>
                <a:spcPts val="300"/>
              </a:spcAft>
              <a:buClr>
                <a:srgbClr val="009374"/>
              </a:buClr>
              <a:buFont typeface="Wingdings" panose="05000000000000000000" pitchFamily="2" charset="2"/>
              <a:buChar char="§"/>
            </a:pPr>
            <a:endParaRPr lang="de-DE" sz="2200" dirty="0"/>
          </a:p>
        </p:txBody>
      </p:sp>
      <p:pic>
        <p:nvPicPr>
          <p:cNvPr id="9" name="Inhaltsplatzhalter 8" descr="Ein Bild, das Text, Software, Webseite, Computersymbol enthält.&#10;&#10;Automatisch generierte Beschreibung">
            <a:extLst>
              <a:ext uri="{FF2B5EF4-FFF2-40B4-BE49-F238E27FC236}">
                <a16:creationId xmlns:a16="http://schemas.microsoft.com/office/drawing/2014/main" id="{CD21FCB0-C64A-1B6C-61FE-0F49206B1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81" y="1690688"/>
            <a:ext cx="2013472" cy="4351338"/>
          </a:xfrm>
        </p:spPr>
      </p:pic>
    </p:spTree>
    <p:extLst>
      <p:ext uri="{BB962C8B-B14F-4D97-AF65-F5344CB8AC3E}">
        <p14:creationId xmlns:p14="http://schemas.microsoft.com/office/powerpoint/2010/main" val="178585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F527E-01FA-A9FA-D10D-0785E9BF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DorfFunk</a:t>
            </a:r>
            <a:r>
              <a:rPr lang="de-DE" dirty="0"/>
              <a:t> – mehr als nur eine App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4F5F58-163D-CBB0-5A3B-6220C7827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Viele Vorteile für die Dorfgemeinschaft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Zentraler Platz für Informationen rund um </a:t>
            </a:r>
            <a:r>
              <a:rPr lang="de-DE" dirty="0" err="1"/>
              <a:t>Alhausen</a:t>
            </a:r>
            <a:endParaRPr lang="de-DE" dirty="0"/>
          </a:p>
          <a:p>
            <a:pPr lvl="2">
              <a:lnSpc>
                <a:spcPct val="150000"/>
              </a:lnSpc>
            </a:pPr>
            <a:r>
              <a:rPr lang="de-DE" dirty="0"/>
              <a:t>Aktuelles, Veranstaltungen, …</a:t>
            </a:r>
          </a:p>
          <a:p>
            <a:pPr lvl="2">
              <a:lnSpc>
                <a:spcPct val="150000"/>
              </a:lnSpc>
            </a:pPr>
            <a:r>
              <a:rPr lang="de-DE" dirty="0"/>
              <a:t>Aktionen, Nachbarschaftshilfen, Kontakte, …</a:t>
            </a:r>
          </a:p>
          <a:p>
            <a:pPr lvl="2">
              <a:lnSpc>
                <a:spcPct val="150000"/>
              </a:lnSpc>
            </a:pPr>
            <a:r>
              <a:rPr lang="de-DE" dirty="0"/>
              <a:t>Austausch von Interessen</a:t>
            </a:r>
          </a:p>
          <a:p>
            <a:pPr lvl="2">
              <a:lnSpc>
                <a:spcPct val="150000"/>
              </a:lnSpc>
            </a:pPr>
            <a:r>
              <a:rPr lang="de-DE" dirty="0"/>
              <a:t>Austausch von Gegenständen</a:t>
            </a:r>
          </a:p>
          <a:p>
            <a:pPr>
              <a:lnSpc>
                <a:spcPct val="150000"/>
              </a:lnSpc>
            </a:pPr>
            <a:r>
              <a:rPr lang="de-DE" dirty="0"/>
              <a:t>Unkomplizierte Einrichtung</a:t>
            </a:r>
          </a:p>
          <a:p>
            <a:pPr>
              <a:lnSpc>
                <a:spcPct val="150000"/>
              </a:lnSpc>
            </a:pPr>
            <a:r>
              <a:rPr lang="de-DE" dirty="0"/>
              <a:t>Unterstützung aus dem Dorf heraus</a:t>
            </a:r>
          </a:p>
          <a:p>
            <a:pPr>
              <a:lnSpc>
                <a:spcPct val="150000"/>
              </a:lnSpc>
              <a:buFont typeface="Wingdings" pitchFamily="2" charset="77"/>
              <a:buChar char="Ø"/>
            </a:pPr>
            <a:r>
              <a:rPr lang="de-DE" dirty="0"/>
              <a:t>Die </a:t>
            </a:r>
            <a:r>
              <a:rPr lang="de-DE" dirty="0" err="1"/>
              <a:t>DorfFunk</a:t>
            </a:r>
            <a:r>
              <a:rPr lang="de-DE" dirty="0"/>
              <a:t>-App ist nur so gut, wie das Dorf aktiv ist</a:t>
            </a:r>
          </a:p>
          <a:p>
            <a:pPr lvl="1">
              <a:lnSpc>
                <a:spcPct val="150000"/>
              </a:lnSpc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2BB67F-9031-CEAF-A28D-48AE29B3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C8FE6-F966-6981-5C13-97FEBA47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Vorstellung Dorf-Homepage &amp; </a:t>
            </a:r>
            <a:r>
              <a:rPr lang="de-DE" dirty="0" err="1"/>
              <a:t>DorfFunk</a:t>
            </a:r>
            <a:r>
              <a:rPr lang="de-DE" dirty="0"/>
              <a:t>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7313C-9CDE-3A4C-E67E-B2F8A624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6A666-3C18-41A8-9215-4E481C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FBE1B7-09AE-45F0-AFC1-8A2D412B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87747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de-DE" dirty="0"/>
              <a:t>Begrüßung</a:t>
            </a:r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r>
              <a:rPr lang="de-DE" dirty="0"/>
              <a:t>Projektvorstellung</a:t>
            </a:r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r>
              <a:rPr lang="de-DE" dirty="0"/>
              <a:t>Ansprechpersonen D.Z.D </a:t>
            </a:r>
            <a:r>
              <a:rPr lang="de-DE" dirty="0" err="1"/>
              <a:t>Alhausen</a:t>
            </a:r>
            <a:endParaRPr lang="de-DE" dirty="0"/>
          </a:p>
          <a:p>
            <a:pPr>
              <a:spcAft>
                <a:spcPts val="300"/>
              </a:spcAft>
            </a:pPr>
            <a:endParaRPr lang="de-DE" dirty="0"/>
          </a:p>
          <a:p>
            <a:pPr>
              <a:spcAft>
                <a:spcPts val="300"/>
              </a:spcAft>
            </a:pPr>
            <a:r>
              <a:rPr lang="de-DE" dirty="0"/>
              <a:t>Präsentation </a:t>
            </a:r>
          </a:p>
          <a:p>
            <a:pPr lvl="1"/>
            <a:r>
              <a:rPr lang="de-DE" sz="2200" dirty="0"/>
              <a:t>Dorf-Homepage</a:t>
            </a:r>
          </a:p>
          <a:p>
            <a:pPr lvl="1"/>
            <a:r>
              <a:rPr lang="de-DE" sz="2200" dirty="0" err="1"/>
              <a:t>DorfFunk</a:t>
            </a:r>
            <a:r>
              <a:rPr lang="de-DE" sz="2200" dirty="0"/>
              <a:t>-App</a:t>
            </a:r>
          </a:p>
          <a:p>
            <a:pPr lvl="1"/>
            <a:endParaRPr lang="de-DE" sz="2200" dirty="0"/>
          </a:p>
          <a:p>
            <a:r>
              <a:rPr lang="de-DE" dirty="0"/>
              <a:t>Ausblick</a:t>
            </a:r>
          </a:p>
          <a:p>
            <a:endParaRPr lang="de-DE" dirty="0"/>
          </a:p>
          <a:p>
            <a:r>
              <a:rPr lang="de-DE" dirty="0"/>
              <a:t>Fragen und Anregungen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668C6-ED5E-44EF-9E83-E5C3907F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5E106-B4D7-4585-8799-C2FA2612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764E3-44DF-456B-BA7A-D98A527D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78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FBEA6-826D-FD39-6D82-475E16DF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55716-ED1B-359D-A724-5E3F2D8E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Weitere Inhalte auf der Homepage aufbereiten (z.B. Chronik, Services, Downloads, …)</a:t>
            </a:r>
          </a:p>
          <a:p>
            <a:pPr>
              <a:lnSpc>
                <a:spcPct val="150000"/>
              </a:lnSpc>
            </a:pPr>
            <a:r>
              <a:rPr lang="de-DE" dirty="0"/>
              <a:t>„Lern- und Medienecke“</a:t>
            </a:r>
          </a:p>
          <a:p>
            <a:pPr>
              <a:lnSpc>
                <a:spcPct val="150000"/>
              </a:lnSpc>
            </a:pPr>
            <a:r>
              <a:rPr lang="de-DE" dirty="0"/>
              <a:t>Technische Ausstattung</a:t>
            </a:r>
          </a:p>
          <a:p>
            <a:pPr>
              <a:lnSpc>
                <a:spcPct val="150000"/>
              </a:lnSpc>
            </a:pPr>
            <a:r>
              <a:rPr lang="de-DE" dirty="0"/>
              <a:t>Schulungen / Onlineveranstaltungen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1A3D21-AFEC-A62E-C09E-FD26A144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8D51FF-A3BA-7CC9-0FB5-75EC76ED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6D501F-89C5-C7B7-7872-C5FEC6BE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20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B1F0A2-E9A8-77F8-B153-7E8E49C01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de-DE" sz="4000">
                <a:solidFill>
                  <a:schemeClr val="tx2"/>
                </a:solidFill>
              </a:rPr>
              <a:t>Vielen Dank</a:t>
            </a:r>
          </a:p>
        </p:txBody>
      </p:sp>
      <p:pic>
        <p:nvPicPr>
          <p:cNvPr id="7" name="Grafik 6" descr="Ein Bild, das Baum, Gras, Screenshot, Landschaft enthält.&#10;&#10;Automatisch generierte Beschreibung">
            <a:extLst>
              <a:ext uri="{FF2B5EF4-FFF2-40B4-BE49-F238E27FC236}">
                <a16:creationId xmlns:a16="http://schemas.microsoft.com/office/drawing/2014/main" id="{E7EE800A-A0F2-FFC5-2314-6F2C41CBB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40" b="10840"/>
          <a:stretch/>
        </p:blipFill>
        <p:spPr>
          <a:xfrm>
            <a:off x="-1" y="101611"/>
            <a:ext cx="12192001" cy="420144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9551BF-8C4A-C1FF-089B-FEE461DF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23.02.2024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566FD7-81A3-0B10-89E8-2F49C896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444034-88A2-D31A-1174-BE4E1209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BF2094-22A8-4BDB-85F3-C7D0946CB58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6A666-3C18-41A8-9215-4E481C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Umfang „VERANSTALTUNGEN/TERMINE“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FBE1B7-09AE-45F0-AFC1-8A2D412B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5519" cy="435133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sz="2000" dirty="0"/>
              <a:t>zu übermittelnde Daten:</a:t>
            </a:r>
          </a:p>
          <a:p>
            <a:pPr lvl="1"/>
            <a:r>
              <a:rPr lang="de-DE" b="1" dirty="0"/>
              <a:t>Veranstaltungsort</a:t>
            </a:r>
          </a:p>
          <a:p>
            <a:pPr lvl="1"/>
            <a:r>
              <a:rPr lang="de-DE" b="1" dirty="0"/>
              <a:t>Startdatum</a:t>
            </a:r>
            <a:r>
              <a:rPr lang="de-DE" dirty="0"/>
              <a:t> und </a:t>
            </a:r>
            <a:r>
              <a:rPr lang="de-DE" b="1" dirty="0"/>
              <a:t>Startzeit</a:t>
            </a:r>
            <a:r>
              <a:rPr lang="de-DE" dirty="0"/>
              <a:t> der Veranstaltung</a:t>
            </a:r>
          </a:p>
          <a:p>
            <a:pPr lvl="1"/>
            <a:r>
              <a:rPr lang="de-DE" dirty="0"/>
              <a:t>Enddatum und Endzeit der Veranstaltung (falls gewünscht)</a:t>
            </a:r>
          </a:p>
          <a:p>
            <a:pPr lvl="2"/>
            <a:r>
              <a:rPr lang="de-DE" dirty="0"/>
              <a:t>ggf. ganztägig</a:t>
            </a:r>
          </a:p>
          <a:p>
            <a:pPr lvl="2"/>
            <a:r>
              <a:rPr lang="de-DE" dirty="0"/>
              <a:t>ggf. wiederholende Veranstaltung (jede Woche, jährlich, …)</a:t>
            </a:r>
          </a:p>
          <a:p>
            <a:pPr lvl="2"/>
            <a:r>
              <a:rPr lang="de-DE" dirty="0"/>
              <a:t>ggf. Beitragsbild</a:t>
            </a:r>
          </a:p>
          <a:p>
            <a:pPr lvl="1"/>
            <a:r>
              <a:rPr lang="de-DE" b="1" dirty="0"/>
              <a:t>Beschreibung </a:t>
            </a:r>
            <a:r>
              <a:rPr lang="de-DE" dirty="0"/>
              <a:t>der Veranstaltung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668C6-ED5E-44EF-9E83-E5C3907F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5E106-B4D7-4585-8799-C2FA2612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764E3-44DF-456B-BA7A-D98A527D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C6B531D-619B-4F8C-A1C8-832863D36026}"/>
              </a:ext>
            </a:extLst>
          </p:cNvPr>
          <p:cNvSpPr/>
          <p:nvPr/>
        </p:nvSpPr>
        <p:spPr>
          <a:xfrm>
            <a:off x="8141544" y="2188059"/>
            <a:ext cx="227074" cy="222532"/>
          </a:xfrm>
          <a:prstGeom prst="rightArrow">
            <a:avLst/>
          </a:prstGeom>
          <a:solidFill>
            <a:srgbClr val="B1C800"/>
          </a:solidFill>
          <a:ln>
            <a:solidFill>
              <a:srgbClr val="00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1A4028-0A8F-46F8-A948-E9A082BF0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502" y="2206774"/>
            <a:ext cx="3318258" cy="32796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F726B38-1A40-47E4-8C9B-4A7FE6C6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22" r="-1822"/>
          <a:stretch/>
        </p:blipFill>
        <p:spPr>
          <a:xfrm>
            <a:off x="1619611" y="4420894"/>
            <a:ext cx="2843240" cy="1596848"/>
          </a:xfrm>
          <a:prstGeom prst="rect">
            <a:avLst/>
          </a:prstGeom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39518AD9-6C5E-4B58-ADE6-5E848BFD9E52}"/>
              </a:ext>
            </a:extLst>
          </p:cNvPr>
          <p:cNvSpPr/>
          <p:nvPr/>
        </p:nvSpPr>
        <p:spPr>
          <a:xfrm>
            <a:off x="8141544" y="4319447"/>
            <a:ext cx="227074" cy="222532"/>
          </a:xfrm>
          <a:prstGeom prst="rightArrow">
            <a:avLst/>
          </a:prstGeom>
          <a:solidFill>
            <a:srgbClr val="B1C800"/>
          </a:solidFill>
          <a:ln>
            <a:solidFill>
              <a:srgbClr val="00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33461156-DAAC-4324-B938-E391033D07EB}"/>
              </a:ext>
            </a:extLst>
          </p:cNvPr>
          <p:cNvSpPr/>
          <p:nvPr/>
        </p:nvSpPr>
        <p:spPr>
          <a:xfrm>
            <a:off x="9288893" y="4319447"/>
            <a:ext cx="227074" cy="222532"/>
          </a:xfrm>
          <a:prstGeom prst="rightArrow">
            <a:avLst/>
          </a:prstGeom>
          <a:solidFill>
            <a:srgbClr val="B1C800"/>
          </a:solidFill>
          <a:ln>
            <a:solidFill>
              <a:srgbClr val="00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37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6A666-3C18-41A8-9215-4E481C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„STECKBRIEF“ Verein/Gruppe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668C6-ED5E-44EF-9E83-E5C3907F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5E106-B4D7-4585-8799-C2FA2612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764E3-44DF-456B-BA7A-D98A527D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FD3476-C061-4E97-983A-C5D7645AF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266519"/>
            <a:ext cx="6400800" cy="145036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939832-2088-4843-9352-3A60FB3E49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113" y="2725126"/>
            <a:ext cx="3115883" cy="3552107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14215137-5B69-4FE9-876A-0F3D6A3B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5519" cy="435133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sz="2000" dirty="0"/>
              <a:t>Bildergalerie (oben)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Beschreibung des Vereins/der Gruppe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Ansprechperson/Vorstand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Bilder in Beschreibungstext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Kontakt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Internetseite</a:t>
            </a:r>
          </a:p>
          <a:p>
            <a:pPr lvl="1"/>
            <a:r>
              <a:rPr lang="de-DE" dirty="0" err="1"/>
              <a:t>Social</a:t>
            </a:r>
            <a:r>
              <a:rPr lang="de-DE" dirty="0"/>
              <a:t> Media (Facebook, Instagram)</a:t>
            </a:r>
          </a:p>
          <a:p>
            <a:r>
              <a:rPr lang="de-DE" dirty="0"/>
              <a:t>Adresse</a:t>
            </a:r>
          </a:p>
        </p:txBody>
      </p:sp>
    </p:spTree>
    <p:extLst>
      <p:ext uri="{BB962C8B-B14F-4D97-AF65-F5344CB8AC3E}">
        <p14:creationId xmlns:p14="http://schemas.microsoft.com/office/powerpoint/2010/main" val="3105410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6A666-3C18-41A8-9215-4E481C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„VEREINSSEITE“ (</a:t>
            </a:r>
            <a:r>
              <a:rPr lang="de-DE" sz="2400" b="0" dirty="0">
                <a:sym typeface="Wingdings" panose="05000000000000000000" pitchFamily="2" charset="2"/>
              </a:rPr>
              <a:t></a:t>
            </a:r>
            <a:r>
              <a:rPr lang="de-DE" dirty="0"/>
              <a:t>Upgrade Steckbrief)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668C6-ED5E-44EF-9E83-E5C3907F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5E106-B4D7-4585-8799-C2FA2612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764E3-44DF-456B-BA7A-D98A527D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14215137-5B69-4FE9-876A-0F3D6A3B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47271" cy="435133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sz="2000" dirty="0"/>
              <a:t>detailliertes Informationsangebot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individuell auf die Vereine/Gruppen umsetzbar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weitere Verlinkungen</a:t>
            </a:r>
          </a:p>
          <a:p>
            <a:pPr lvl="1"/>
            <a:r>
              <a:rPr lang="de-DE" sz="1800" dirty="0"/>
              <a:t> eigene Menüstruktur, alphabetisch sortiert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Downloads</a:t>
            </a:r>
          </a:p>
          <a:p>
            <a:pPr lvl="1"/>
            <a:r>
              <a:rPr lang="de-DE" sz="1800" dirty="0"/>
              <a:t>Jahrestermine</a:t>
            </a:r>
          </a:p>
          <a:p>
            <a:pPr lvl="1"/>
            <a:r>
              <a:rPr lang="de-DE" sz="1800" dirty="0"/>
              <a:t>Satzung</a:t>
            </a:r>
          </a:p>
          <a:p>
            <a:pPr lvl="1"/>
            <a:r>
              <a:rPr lang="de-DE" sz="1800" dirty="0"/>
              <a:t>Mitgliedschaft</a:t>
            </a:r>
          </a:p>
          <a:p>
            <a:pPr lvl="1"/>
            <a:r>
              <a:rPr lang="de-DE" sz="1800" dirty="0"/>
              <a:t>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DA8B66-C142-463E-8ED2-095AD532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520" y="1443788"/>
            <a:ext cx="5180807" cy="46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6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5A817-5477-4A64-9154-5C06F02A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Verschiedenes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33F0AD-7196-453F-B0AA-132546AD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Anfragen/Anregungen</a:t>
            </a:r>
          </a:p>
          <a:p>
            <a:r>
              <a:rPr lang="de-DE" dirty="0"/>
              <a:t>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0F508B-4C93-434A-A2B7-E32911B0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81407-A589-4C78-9A73-09087E8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20C379-134B-4EA8-B967-5C3D8A87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E166CE-E876-4102-A6D0-824942E38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4113565"/>
            <a:ext cx="2029108" cy="20291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D7BE1E-B0BA-D3BF-1C94-597C55A0A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2154977"/>
            <a:ext cx="6124575" cy="39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35E566D-3488-4B69-A1CF-76F9FB03D009}"/>
              </a:ext>
            </a:extLst>
          </p:cNvPr>
          <p:cNvSpPr/>
          <p:nvPr/>
        </p:nvSpPr>
        <p:spPr>
          <a:xfrm>
            <a:off x="7175157" y="650790"/>
            <a:ext cx="4178643" cy="5651156"/>
          </a:xfrm>
          <a:prstGeom prst="rect">
            <a:avLst/>
          </a:prstGeom>
          <a:solidFill>
            <a:srgbClr val="00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26A666-3C18-41A8-9215-4E481C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ANSPRECHPERSONEN D.Z.D. </a:t>
            </a:r>
            <a:r>
              <a:rPr lang="de-DE" dirty="0" err="1"/>
              <a:t>Alhausen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668C6-ED5E-44EF-9E83-E5C3907F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5E106-B4D7-4585-8799-C2FA2612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764E3-44DF-456B-BA7A-D98A527D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CF8949D-4B21-43A6-B079-2A6465D15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14192"/>
              </p:ext>
            </p:extLst>
          </p:nvPr>
        </p:nvGraphicFramePr>
        <p:xfrm>
          <a:off x="838200" y="1945132"/>
          <a:ext cx="5753100" cy="2926080"/>
        </p:xfrm>
        <a:graphic>
          <a:graphicData uri="http://schemas.openxmlformats.org/drawingml/2006/table">
            <a:tbl>
              <a:tblPr/>
              <a:tblGrid>
                <a:gridCol w="2876550">
                  <a:extLst>
                    <a:ext uri="{9D8B030D-6E8A-4147-A177-3AD203B41FA5}">
                      <a16:colId xmlns:a16="http://schemas.microsoft.com/office/drawing/2014/main" val="1275261837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717941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Andreas Jakob Sagel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Initiator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611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Raphael </a:t>
                      </a:r>
                      <a:r>
                        <a:rPr lang="de-DE" dirty="0" err="1"/>
                        <a:t>Salguero</a:t>
                      </a:r>
                      <a:r>
                        <a:rPr lang="de-DE" dirty="0"/>
                        <a:t> Aragón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Hauptansprechpartner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030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Bastian Konrad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Redakteur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441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Christian Nolte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Redakteur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23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Björn Peine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Redakteur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623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Theresia Meier-Wolff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Redakteur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755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Stefan Kleine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Redakteur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021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Norbert </a:t>
                      </a:r>
                      <a:r>
                        <a:rPr lang="de-DE" dirty="0" err="1"/>
                        <a:t>Stieneke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Redakteur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982163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4F7BDAF-0339-48AE-BA10-FA13CDDB01C2}"/>
              </a:ext>
            </a:extLst>
          </p:cNvPr>
          <p:cNvSpPr txBox="1"/>
          <p:nvPr/>
        </p:nvSpPr>
        <p:spPr>
          <a:xfrm>
            <a:off x="7265774" y="1121346"/>
            <a:ext cx="4028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chemeClr val="bg1"/>
                </a:solidFill>
              </a:rPr>
              <a:t>Das Projekt D.Z.D. blüht durch den Austausch von Informationen aus den Vereinen/Gruppen.</a:t>
            </a:r>
          </a:p>
          <a:p>
            <a:r>
              <a:rPr lang="de-DE" sz="2400" b="1" i="1" dirty="0">
                <a:solidFill>
                  <a:schemeClr val="bg1"/>
                </a:solidFill>
              </a:rPr>
              <a:t>Um das Netzwerk zu stärken ist es wichtig, relevante Informationen aus den Vereinen und den Gruppen zu teilen und zu veröffentlichen.</a:t>
            </a:r>
          </a:p>
          <a:p>
            <a:endParaRPr lang="de-DE" sz="2400" b="1" dirty="0">
              <a:solidFill>
                <a:schemeClr val="bg1"/>
              </a:solidFill>
            </a:endParaRPr>
          </a:p>
          <a:p>
            <a:r>
              <a:rPr lang="de-DE" sz="2400" b="1" u="sng" dirty="0">
                <a:solidFill>
                  <a:schemeClr val="bg1"/>
                </a:solidFill>
              </a:rPr>
              <a:t>Sei Teil dieses einzigartigen Zusammenhalts !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7907A4-0E94-4256-A62C-6284F395914E}"/>
              </a:ext>
            </a:extLst>
          </p:cNvPr>
          <p:cNvSpPr/>
          <p:nvPr/>
        </p:nvSpPr>
        <p:spPr>
          <a:xfrm>
            <a:off x="7129845" y="654906"/>
            <a:ext cx="45719" cy="5651156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9088442-F046-4BBE-83C9-52EB9EC210B8}"/>
              </a:ext>
            </a:extLst>
          </p:cNvPr>
          <p:cNvSpPr/>
          <p:nvPr/>
        </p:nvSpPr>
        <p:spPr>
          <a:xfrm>
            <a:off x="11327019" y="650784"/>
            <a:ext cx="45719" cy="5651156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6BDB081-5C91-44A3-8A4C-D776D8CC1441}"/>
              </a:ext>
            </a:extLst>
          </p:cNvPr>
          <p:cNvSpPr/>
          <p:nvPr/>
        </p:nvSpPr>
        <p:spPr>
          <a:xfrm>
            <a:off x="7076300" y="646674"/>
            <a:ext cx="45719" cy="5651156"/>
          </a:xfrm>
          <a:prstGeom prst="rect">
            <a:avLst/>
          </a:prstGeom>
          <a:solidFill>
            <a:srgbClr val="6AB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599B637-772D-4932-8CF3-30AA11A9E501}"/>
              </a:ext>
            </a:extLst>
          </p:cNvPr>
          <p:cNvSpPr/>
          <p:nvPr/>
        </p:nvSpPr>
        <p:spPr>
          <a:xfrm>
            <a:off x="7026873" y="650784"/>
            <a:ext cx="45719" cy="5651156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321AF93-4B66-4CE6-BDDE-FEB495DC175C}"/>
              </a:ext>
            </a:extLst>
          </p:cNvPr>
          <p:cNvSpPr/>
          <p:nvPr/>
        </p:nvSpPr>
        <p:spPr>
          <a:xfrm>
            <a:off x="6981566" y="650790"/>
            <a:ext cx="45719" cy="5651156"/>
          </a:xfrm>
          <a:prstGeom prst="rect">
            <a:avLst/>
          </a:prstGeom>
          <a:solidFill>
            <a:srgbClr val="6AB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6CC9A04-63A7-CD21-230C-FB420C61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815" y="4881372"/>
            <a:ext cx="2880610" cy="140982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53D2170-B7FB-E11D-2087-14868489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879" y="5261308"/>
            <a:ext cx="1755402" cy="7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6A666-3C18-41A8-9215-4E481C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FBE1B7-09AE-45F0-AFC1-8A2D412B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87747" cy="435133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sz="2000" dirty="0"/>
              <a:t>Nutzung von digitalen Diensten auch im ländlichen Raum</a:t>
            </a:r>
          </a:p>
          <a:p>
            <a:pPr marL="0" indent="0">
              <a:spcAft>
                <a:spcPts val="300"/>
              </a:spcAft>
              <a:buNone/>
            </a:pPr>
            <a:endParaRPr lang="de-DE" sz="200" dirty="0"/>
          </a:p>
          <a:p>
            <a:pPr lvl="1"/>
            <a:r>
              <a:rPr lang="de-DE" b="1" u="sng" dirty="0" err="1"/>
              <a:t>DorfNews</a:t>
            </a:r>
            <a:r>
              <a:rPr lang="de-DE" b="1" u="sng" dirty="0"/>
              <a:t> (HOMEPAGE)</a:t>
            </a:r>
          </a:p>
          <a:p>
            <a:pPr lvl="2"/>
            <a:r>
              <a:rPr lang="de-DE" dirty="0"/>
              <a:t>lokales Onlineportal</a:t>
            </a:r>
          </a:p>
          <a:p>
            <a:pPr lvl="2"/>
            <a:r>
              <a:rPr lang="de-DE" dirty="0"/>
              <a:t>Ziel: lokale Informationen schnell an die Bürger/innen bringen</a:t>
            </a:r>
          </a:p>
          <a:p>
            <a:pPr lvl="3"/>
            <a:r>
              <a:rPr lang="de-DE" dirty="0"/>
              <a:t>Veranstaltungen, aktuelle Meldungen, lokales Wetter, …</a:t>
            </a:r>
          </a:p>
          <a:p>
            <a:pPr lvl="3"/>
            <a:r>
              <a:rPr lang="de-DE" dirty="0"/>
              <a:t>Einbindung von Ehrenamtlichen und Vereine/Unternehmen</a:t>
            </a:r>
          </a:p>
          <a:p>
            <a:pPr marL="1371600" lvl="3" indent="0">
              <a:buNone/>
            </a:pPr>
            <a:endParaRPr lang="de-DE" sz="200" dirty="0"/>
          </a:p>
          <a:p>
            <a:pPr lvl="1"/>
            <a:r>
              <a:rPr lang="de-DE" b="1" u="sng" dirty="0" err="1"/>
              <a:t>DorfFunk</a:t>
            </a:r>
            <a:r>
              <a:rPr lang="de-DE" b="1" u="sng" dirty="0"/>
              <a:t> (HANDY-APP)</a:t>
            </a:r>
            <a:endParaRPr lang="de-DE" dirty="0"/>
          </a:p>
          <a:p>
            <a:pPr lvl="2"/>
            <a:r>
              <a:rPr lang="de-DE" dirty="0"/>
              <a:t>Kommunikationszentrale für die Dorfbewohner/innen</a:t>
            </a:r>
          </a:p>
          <a:p>
            <a:pPr lvl="3"/>
            <a:r>
              <a:rPr lang="de-DE" dirty="0"/>
              <a:t>Angebot von Hilfe</a:t>
            </a:r>
          </a:p>
          <a:p>
            <a:pPr lvl="3"/>
            <a:r>
              <a:rPr lang="de-DE" dirty="0"/>
              <a:t>Einstellung von Gesuche</a:t>
            </a:r>
          </a:p>
          <a:p>
            <a:pPr lvl="3"/>
            <a:r>
              <a:rPr lang="de-DE" dirty="0"/>
              <a:t>zwanglos miteinander plauschen</a:t>
            </a:r>
          </a:p>
          <a:p>
            <a:pPr lvl="2"/>
            <a:r>
              <a:rPr lang="de-DE" dirty="0"/>
              <a:t>Neuigkeiten aus dem Dorf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668C6-ED5E-44EF-9E83-E5C3907F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5E106-B4D7-4585-8799-C2FA2612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764E3-44DF-456B-BA7A-D98A527D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9761F99-ED50-48B3-BD6F-1000FF0B73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643" y="153002"/>
            <a:ext cx="3710482" cy="34887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D6CA7B1-6C8E-4EDD-A479-681ECC121B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050" y="3586049"/>
            <a:ext cx="3710482" cy="30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6A666-3C18-41A8-9215-4E481CB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„VERÖFFENTLICHUNGEN“ einreichen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FBE1B7-09AE-45F0-AFC1-8A2D412B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5519" cy="435133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sz="2000" dirty="0"/>
              <a:t>oben rechts „</a:t>
            </a:r>
            <a:r>
              <a:rPr lang="de-DE" sz="2000" b="1" dirty="0"/>
              <a:t>Kontakt</a:t>
            </a:r>
            <a:r>
              <a:rPr lang="de-DE" sz="2000" dirty="0"/>
              <a:t>“ anklicken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Kontaktformular mit Bericht u. ggf. Bildern ausfüllen</a:t>
            </a:r>
          </a:p>
          <a:p>
            <a:pPr>
              <a:spcAft>
                <a:spcPts val="300"/>
              </a:spcAft>
            </a:pPr>
            <a:r>
              <a:rPr lang="de-DE" sz="2000" i="1" dirty="0"/>
              <a:t>Alternative</a:t>
            </a:r>
            <a:r>
              <a:rPr lang="de-DE" i="1" dirty="0"/>
              <a:t>: </a:t>
            </a:r>
          </a:p>
          <a:p>
            <a:pPr lvl="1">
              <a:spcAft>
                <a:spcPts val="300"/>
              </a:spcAft>
            </a:pPr>
            <a:r>
              <a:rPr lang="de-DE" dirty="0"/>
              <a:t>per Email an: </a:t>
            </a:r>
            <a:r>
              <a:rPr lang="de-DE" dirty="0">
                <a:hlinkClick r:id="rId2"/>
              </a:rPr>
              <a:t>dzd@alhausen.info</a:t>
            </a:r>
            <a:endParaRPr lang="de-DE" dirty="0"/>
          </a:p>
          <a:p>
            <a:pPr>
              <a:spcAft>
                <a:spcPts val="300"/>
              </a:spcAft>
            </a:pPr>
            <a:r>
              <a:rPr lang="de-DE" sz="2000" dirty="0"/>
              <a:t>Beiträge für „</a:t>
            </a:r>
            <a:r>
              <a:rPr lang="de-DE" sz="2000" b="1" dirty="0"/>
              <a:t>Aktuelles</a:t>
            </a:r>
            <a:r>
              <a:rPr lang="de-DE" sz="2000" dirty="0"/>
              <a:t>“ oder                                                                                                                          Veranstaltungen für „</a:t>
            </a:r>
            <a:r>
              <a:rPr lang="de-DE" sz="2000" b="1" dirty="0"/>
              <a:t>Termine</a:t>
            </a:r>
            <a:r>
              <a:rPr lang="de-DE" dirty="0"/>
              <a:t>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3DF0D3-9C66-4CD6-BA5D-517F3DD3C6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43" y="3892901"/>
            <a:ext cx="4866538" cy="1188104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668C6-ED5E-44EF-9E83-E5C3907F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5E106-B4D7-4585-8799-C2FA2612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764E3-44DF-456B-BA7A-D98A527D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35EB3E-3D9C-4896-BF15-E8BDE75FE3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9067" y="985822"/>
            <a:ext cx="3633320" cy="2302553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C6B531D-619B-4F8C-A1C8-832863D36026}"/>
              </a:ext>
            </a:extLst>
          </p:cNvPr>
          <p:cNvSpPr/>
          <p:nvPr/>
        </p:nvSpPr>
        <p:spPr>
          <a:xfrm rot="5400000">
            <a:off x="10405172" y="688736"/>
            <a:ext cx="411892" cy="403654"/>
          </a:xfrm>
          <a:prstGeom prst="rightArrow">
            <a:avLst/>
          </a:prstGeom>
          <a:solidFill>
            <a:srgbClr val="B1C800"/>
          </a:solidFill>
          <a:ln>
            <a:solidFill>
              <a:srgbClr val="00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3AE5498-A652-40F0-86CA-D8DD6B5D9E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500" y="3525338"/>
            <a:ext cx="2233912" cy="2757749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789EEB9-AD5F-4B5A-9975-6F9A36544554}"/>
              </a:ext>
            </a:extLst>
          </p:cNvPr>
          <p:cNvSpPr/>
          <p:nvPr/>
        </p:nvSpPr>
        <p:spPr>
          <a:xfrm rot="1300303">
            <a:off x="8819389" y="5052966"/>
            <a:ext cx="411892" cy="403654"/>
          </a:xfrm>
          <a:prstGeom prst="rightArrow">
            <a:avLst/>
          </a:prstGeom>
          <a:solidFill>
            <a:srgbClr val="B1C800"/>
          </a:solidFill>
          <a:ln>
            <a:solidFill>
              <a:srgbClr val="00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33EBC1D-061B-47BA-B007-51A350DD92EF}"/>
              </a:ext>
            </a:extLst>
          </p:cNvPr>
          <p:cNvSpPr/>
          <p:nvPr/>
        </p:nvSpPr>
        <p:spPr>
          <a:xfrm rot="1300303">
            <a:off x="8769011" y="5781595"/>
            <a:ext cx="411892" cy="403654"/>
          </a:xfrm>
          <a:prstGeom prst="rightArrow">
            <a:avLst/>
          </a:prstGeom>
          <a:solidFill>
            <a:srgbClr val="B1C800"/>
          </a:solidFill>
          <a:ln>
            <a:solidFill>
              <a:srgbClr val="009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FC5F009-7F38-47E5-91B4-EA1A1B9AC9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530" y="5113610"/>
            <a:ext cx="4866537" cy="11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5A817-5477-4A64-9154-5C06F02A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11126787" cy="2452687"/>
          </a:xfrm>
        </p:spPr>
        <p:txBody>
          <a:bodyPr anchor="ctr">
            <a:normAutofit/>
          </a:bodyPr>
          <a:lstStyle/>
          <a:p>
            <a:pPr algn="ctr"/>
            <a:r>
              <a:rPr lang="de-DE" sz="3600" dirty="0"/>
              <a:t>Dorf-Homepage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DE74D0-DAC5-2401-EC5E-813E58217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6" b="287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0F508B-4C93-434A-A2B7-E32911B0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013" y="6356350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23.02.2024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81407-A589-4C78-9A73-09087E8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20C379-134B-4EA8-B967-5C3D8A87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9BF2094-22A8-4BDB-85F3-C7D0946CB58E}" type="slidenum"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de-DE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8401E-71A9-C95E-6A06-FF56E0E5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FA9C-B580-34A5-2965-595D7B5B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11126787" cy="2452687"/>
          </a:xfrm>
        </p:spPr>
        <p:txBody>
          <a:bodyPr anchor="ctr">
            <a:normAutofit/>
          </a:bodyPr>
          <a:lstStyle/>
          <a:p>
            <a:pPr algn="ctr"/>
            <a:r>
              <a:rPr lang="de-DE" sz="3600" dirty="0" err="1"/>
              <a:t>DorfFunk</a:t>
            </a:r>
            <a:r>
              <a:rPr lang="de-DE" sz="3600" dirty="0"/>
              <a:t>-App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3C93F8-154A-19FD-4306-83145A038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6" b="287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BE9095-C595-DCDB-3839-E2C25E54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013" y="6356350"/>
            <a:ext cx="27432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23.02.2024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314FB-D07B-F1CC-6526-39A4E5C9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Vorstellung Dorf-Homepage &amp; DorfFunk-App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612D5-0235-1A3D-1BF3-52D3AC8F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9BF2094-22A8-4BDB-85F3-C7D0946CB58E}" type="slidenum"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de-DE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7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D23F8-1FF4-0545-1666-F0CDC1C8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2E1624-023A-B91F-C0AF-73C5A5CA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DorfFunk</a:t>
            </a:r>
            <a:r>
              <a:rPr lang="de-DE" dirty="0"/>
              <a:t> ist ein “digitales schwarzes Brett“</a:t>
            </a:r>
          </a:p>
          <a:p>
            <a:endParaRPr lang="de-DE" dirty="0"/>
          </a:p>
          <a:p>
            <a:r>
              <a:rPr lang="de-DE" dirty="0"/>
              <a:t>Jeder kann sie nutzen</a:t>
            </a:r>
          </a:p>
          <a:p>
            <a:endParaRPr lang="de-DE" dirty="0"/>
          </a:p>
          <a:p>
            <a:r>
              <a:rPr lang="de-DE" dirty="0"/>
              <a:t>Ab Februar 2024 für </a:t>
            </a:r>
            <a:r>
              <a:rPr lang="de-DE" dirty="0" err="1"/>
              <a:t>Alhausen</a:t>
            </a:r>
            <a:r>
              <a:rPr lang="de-DE" dirty="0"/>
              <a:t> verfügbar</a:t>
            </a:r>
          </a:p>
          <a:p>
            <a:endParaRPr lang="de-DE" dirty="0"/>
          </a:p>
          <a:p>
            <a:r>
              <a:rPr lang="de-DE" dirty="0"/>
              <a:t>Bereits seit 2021 in Nachbardörfern verfügbar (z.B. Dringenberg, </a:t>
            </a:r>
            <a:r>
              <a:rPr lang="de-DE" dirty="0" err="1"/>
              <a:t>Himmighausen</a:t>
            </a:r>
            <a:r>
              <a:rPr lang="de-DE" dirty="0"/>
              <a:t>, …)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34E1D3-CF35-5620-3E3B-6E427ACC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4CA938-00EE-3141-9508-A7520352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94F9FA-8011-6DF7-9365-48C3B9D9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67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AC834-3E21-BEB7-D57E-4E294AF8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Registrierung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30CBE3-F36C-4D86-F8F3-2D6E1773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Teilnehmer müssen sich registrieren</a:t>
            </a:r>
          </a:p>
          <a:p>
            <a:endParaRPr lang="de-DE" dirty="0"/>
          </a:p>
          <a:p>
            <a:r>
              <a:rPr lang="de-DE" dirty="0"/>
              <a:t>Folgende Angaben sind notwendig:</a:t>
            </a:r>
          </a:p>
          <a:p>
            <a:pPr lvl="1"/>
            <a:r>
              <a:rPr lang="de-DE" dirty="0"/>
              <a:t>Vor- und Nachname</a:t>
            </a:r>
          </a:p>
          <a:p>
            <a:pPr lvl="1"/>
            <a:r>
              <a:rPr lang="de-DE" dirty="0"/>
              <a:t>Wohnort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Passwort</a:t>
            </a:r>
          </a:p>
          <a:p>
            <a:pPr lvl="1"/>
            <a:endParaRPr lang="de-DE" dirty="0"/>
          </a:p>
          <a:p>
            <a:r>
              <a:rPr lang="de-DE" dirty="0"/>
              <a:t>Heimatgemeinde auswählen</a:t>
            </a:r>
          </a:p>
          <a:p>
            <a:endParaRPr lang="de-DE" dirty="0"/>
          </a:p>
          <a:p>
            <a:r>
              <a:rPr lang="de-DE" dirty="0"/>
              <a:t>Umkreis auswählen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7D243F-BE68-454C-4763-E881D2FF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3B0D02-443B-0FFF-81A3-E37AD054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Dorf-Homepage &amp; DorfFunk-App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18AED4-9546-9534-DB40-657EA284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2094-22A8-4BDB-85F3-C7D0946CB58E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" name="Grafik 7" descr="Ein Bild, das Muster, Quadrat, Grafiken, Pixel enthält.&#10;&#10;Automatisch generierte Beschreibung">
            <a:extLst>
              <a:ext uri="{FF2B5EF4-FFF2-40B4-BE49-F238E27FC236}">
                <a16:creationId xmlns:a16="http://schemas.microsoft.com/office/drawing/2014/main" id="{D9CC9EC7-BAB6-8C32-6D3B-68C3881F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49" y="1439560"/>
            <a:ext cx="3978880" cy="39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4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Breitbild</PresentationFormat>
  <Paragraphs>255</Paragraphs>
  <Slides>25</Slides>
  <Notes>7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</vt:lpstr>
      <vt:lpstr>Vorstellung Dorf-Homepage &amp; DorfFunk-App</vt:lpstr>
      <vt:lpstr>Agenda</vt:lpstr>
      <vt:lpstr>ANSPRECHPERSONEN D.Z.D. Alhausen</vt:lpstr>
      <vt:lpstr>Allgemein</vt:lpstr>
      <vt:lpstr>„VERÖFFENTLICHUNGEN“ einreichen</vt:lpstr>
      <vt:lpstr>Dorf-Homepage</vt:lpstr>
      <vt:lpstr>DorfFunk-App</vt:lpstr>
      <vt:lpstr>Übersicht</vt:lpstr>
      <vt:lpstr>Registrierung</vt:lpstr>
      <vt:lpstr>PowerPoint-Präsentation</vt:lpstr>
      <vt:lpstr>PowerPoint-Präsentation</vt:lpstr>
      <vt:lpstr>Themenbereiche</vt:lpstr>
      <vt:lpstr>Themenbereiche</vt:lpstr>
      <vt:lpstr>Neuer Beitrag</vt:lpstr>
      <vt:lpstr>Auf Beiträge reagieren</vt:lpstr>
      <vt:lpstr>Gruppen</vt:lpstr>
      <vt:lpstr>Gruppen beitreten</vt:lpstr>
      <vt:lpstr>Auf dem Laufenden bleiben</vt:lpstr>
      <vt:lpstr>DorfFunk – mehr als nur eine App </vt:lpstr>
      <vt:lpstr>Ausblick</vt:lpstr>
      <vt:lpstr>Vielen Dank</vt:lpstr>
      <vt:lpstr>Umfang „VERANSTALTUNGEN/TERMINE“</vt:lpstr>
      <vt:lpstr>„STECKBRIEF“ Verein/Gruppe</vt:lpstr>
      <vt:lpstr>„VEREINSSEITE“ (Upgrade Steckbrief)</vt:lpstr>
      <vt:lpstr>Verschiedenes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Nolte</dc:creator>
  <cp:lastModifiedBy>Raphael Salguero Aragon</cp:lastModifiedBy>
  <cp:revision>19</cp:revision>
  <dcterms:created xsi:type="dcterms:W3CDTF">2024-01-18T09:38:24Z</dcterms:created>
  <dcterms:modified xsi:type="dcterms:W3CDTF">2024-02-23T18:21:45Z</dcterms:modified>
</cp:coreProperties>
</file>